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383625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25" d="100"/>
          <a:sy n="25" d="100"/>
        </p:scale>
        <p:origin x="2098" y="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Изображение выглядит как Графика, графический дизайн, творческий подход&#10;&#10;Автоматически созданное описание">
            <a:extLst>
              <a:ext uri="{FF2B5EF4-FFF2-40B4-BE49-F238E27FC236}">
                <a16:creationId xmlns:a16="http://schemas.microsoft.com/office/drawing/2014/main" id="{BC8D3F2C-FB98-9EAE-7A9C-D11A15EFEC4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168" y="457785"/>
            <a:ext cx="6737161" cy="1675815"/>
          </a:xfrm>
          <a:prstGeom prst="rect">
            <a:avLst/>
          </a:prstGeom>
        </p:spPr>
      </p:pic>
      <p:pic>
        <p:nvPicPr>
          <p:cNvPr id="15" name="Рисунок 14" descr="Изображение выглядит как линия, снимок экрана, Прямоугольник, дизайн&#10;&#10;Автоматически созданное описание">
            <a:extLst>
              <a:ext uri="{FF2B5EF4-FFF2-40B4-BE49-F238E27FC236}">
                <a16:creationId xmlns:a16="http://schemas.microsoft.com/office/drawing/2014/main" id="{3A1FF74A-611D-7C02-57B9-326D3B1E0E8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90" b="27200"/>
          <a:stretch/>
        </p:blipFill>
        <p:spPr>
          <a:xfrm>
            <a:off x="12917468" y="19491501"/>
            <a:ext cx="8466158" cy="10783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050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4838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2362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0218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5978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7152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109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7952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3397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525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728C18-310F-8609-2F13-2FC7CF746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0025" y="1611313"/>
            <a:ext cx="18443575" cy="5853112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191850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9880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Изображение выглядит как Графика, графический дизайн, творческий подход&#10;&#10;Автоматически созданное описание">
            <a:extLst>
              <a:ext uri="{FF2B5EF4-FFF2-40B4-BE49-F238E27FC236}">
                <a16:creationId xmlns:a16="http://schemas.microsoft.com/office/drawing/2014/main" id="{D9303CBB-07AC-A464-DC7C-762292BC9365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168" y="457785"/>
            <a:ext cx="6737161" cy="167581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7A6D1C8-A3B2-1470-BCD0-29CFB1D6570B}"/>
              </a:ext>
            </a:extLst>
          </p:cNvPr>
          <p:cNvSpPr txBox="1"/>
          <p:nvPr userDrawn="1"/>
        </p:nvSpPr>
        <p:spPr>
          <a:xfrm>
            <a:off x="7247329" y="457785"/>
            <a:ext cx="6888968" cy="22602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sz="2800" dirty="0">
                <a:latin typeface="Golos Text" panose="020B0503020202020204"/>
              </a:rPr>
              <a:t>Третья Международная школа-конференция молодых ученых </a:t>
            </a:r>
          </a:p>
          <a:p>
            <a:pPr algn="ctr">
              <a:lnSpc>
                <a:spcPct val="120000"/>
              </a:lnSpc>
            </a:pPr>
            <a:r>
              <a:rPr lang="ru-RU" sz="3600" b="1" dirty="0">
                <a:latin typeface="Golos Text" panose="020B0503020202020204"/>
              </a:rPr>
              <a:t>«КАЙБЫШЕВСКИЕ ЧТЕНИЯ»</a:t>
            </a:r>
          </a:p>
          <a:p>
            <a:pPr algn="ctr">
              <a:lnSpc>
                <a:spcPct val="120000"/>
              </a:lnSpc>
            </a:pP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16 -21 октября, г. Уфа</a:t>
            </a:r>
            <a:endParaRPr lang="ru-RU" sz="2800" dirty="0">
              <a:latin typeface="Golos Text" panose="020B0503020202020204"/>
            </a:endParaRPr>
          </a:p>
        </p:txBody>
      </p:sp>
      <p:pic>
        <p:nvPicPr>
          <p:cNvPr id="9" name="Рисунок 8" descr="Изображение выглядит как линия, снимок экрана, Прямоугольник, дизайн&#10;&#10;Автоматически созданное описание">
            <a:extLst>
              <a:ext uri="{FF2B5EF4-FFF2-40B4-BE49-F238E27FC236}">
                <a16:creationId xmlns:a16="http://schemas.microsoft.com/office/drawing/2014/main" id="{E04723CB-B4BC-5571-F455-A6B9118E79C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90" b="27200"/>
          <a:stretch/>
        </p:blipFill>
        <p:spPr>
          <a:xfrm>
            <a:off x="12917468" y="19491501"/>
            <a:ext cx="8466158" cy="10783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712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72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  <a:alpha val="64000"/>
              </a:schemeClr>
            </a:gs>
            <a:gs pos="100000">
              <a:srgbClr val="CBB8FF"/>
            </a:gs>
            <a:gs pos="100000">
              <a:srgbClr val="CBB8FF">
                <a:alpha val="84000"/>
              </a:srgbClr>
            </a:gs>
            <a:gs pos="90000">
              <a:srgbClr val="CBB8FF">
                <a:alpha val="76000"/>
              </a:srgb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F246688-96BD-F4DE-E98A-D4D7135FD66F}"/>
              </a:ext>
            </a:extLst>
          </p:cNvPr>
          <p:cNvSpPr txBox="1"/>
          <p:nvPr/>
        </p:nvSpPr>
        <p:spPr>
          <a:xfrm>
            <a:off x="5342572" y="3223030"/>
            <a:ext cx="1069848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800" b="1" dirty="0">
                <a:latin typeface="Golos Text Medium" panose="020B0603020202020204" pitchFamily="34" charset="0"/>
                <a:ea typeface="Golos Text Medium" panose="020B0603020202020204" pitchFamily="34" charset="0"/>
              </a:rPr>
              <a:t>Заголовок</a:t>
            </a:r>
          </a:p>
          <a:p>
            <a:pPr algn="ctr"/>
            <a:r>
              <a:rPr lang="ru-RU" sz="3200" u="sng" dirty="0">
                <a:latin typeface="Golos Text Medium" panose="020B0603020202020204" pitchFamily="34" charset="0"/>
                <a:ea typeface="Golos Text Medium" panose="020B0603020202020204" pitchFamily="34" charset="0"/>
              </a:rPr>
              <a:t>Иванов А.В.</a:t>
            </a:r>
            <a:r>
              <a:rPr lang="ru-RU" sz="3200" u="sng" baseline="30000" dirty="0">
                <a:latin typeface="Golos Text Medium" panose="020B0603020202020204" pitchFamily="34" charset="0"/>
                <a:ea typeface="Golos Text Medium" panose="020B0603020202020204" pitchFamily="34" charset="0"/>
              </a:rPr>
              <a:t>1</a:t>
            </a:r>
            <a:r>
              <a:rPr lang="ru-RU" sz="3200" dirty="0">
                <a:latin typeface="Golos Text Medium" panose="020B0603020202020204" pitchFamily="34" charset="0"/>
                <a:ea typeface="Golos Text Medium" panose="020B0603020202020204" pitchFamily="34" charset="0"/>
              </a:rPr>
              <a:t>, Петров А.В.</a:t>
            </a:r>
            <a:r>
              <a:rPr lang="ru-RU" sz="3200" baseline="30000" dirty="0">
                <a:latin typeface="Golos Text Medium" panose="020B0603020202020204" pitchFamily="34" charset="0"/>
                <a:ea typeface="Golos Text Medium" panose="020B0603020202020204" pitchFamily="34" charset="0"/>
              </a:rPr>
              <a:t>1</a:t>
            </a:r>
            <a:r>
              <a:rPr lang="ru-RU" sz="3200" dirty="0">
                <a:latin typeface="Golos Text Medium" panose="020B0603020202020204" pitchFamily="34" charset="0"/>
                <a:ea typeface="Golos Text Medium" panose="020B0603020202020204" pitchFamily="34" charset="0"/>
              </a:rPr>
              <a:t>, Сидоров А.В</a:t>
            </a:r>
            <a:r>
              <a:rPr lang="ru-RU" sz="3200" baseline="30000" dirty="0">
                <a:latin typeface="Golos Text Medium" panose="020B0603020202020204" pitchFamily="34" charset="0"/>
                <a:ea typeface="Golos Text Medium" panose="020B0603020202020204" pitchFamily="34" charset="0"/>
              </a:rPr>
              <a:t>2</a:t>
            </a:r>
            <a:r>
              <a:rPr lang="ru-RU" sz="3200" dirty="0">
                <a:latin typeface="Golos Text Medium" panose="020B0603020202020204" pitchFamily="34" charset="0"/>
                <a:ea typeface="Golos Text Medium" panose="020B0603020202020204" pitchFamily="34" charset="0"/>
              </a:rPr>
              <a:t>.</a:t>
            </a:r>
          </a:p>
          <a:p>
            <a:pPr algn="ctr"/>
            <a:r>
              <a:rPr lang="ru-RU" sz="3200" baseline="30000" dirty="0">
                <a:latin typeface="Golos Text Medium" panose="020B0603020202020204" pitchFamily="34" charset="0"/>
                <a:ea typeface="Golos Text Medium" panose="020B0603020202020204" pitchFamily="34" charset="0"/>
              </a:rPr>
              <a:t>1</a:t>
            </a:r>
            <a:r>
              <a:rPr lang="ru-RU" sz="3200" dirty="0">
                <a:latin typeface="Golos Text Medium" panose="020B0603020202020204" pitchFamily="34" charset="0"/>
                <a:ea typeface="Golos Text Medium" panose="020B0603020202020204" pitchFamily="34" charset="0"/>
              </a:rPr>
              <a:t>Организация 1, </a:t>
            </a:r>
            <a:r>
              <a:rPr lang="ru-RU" sz="3200" baseline="30000" dirty="0">
                <a:latin typeface="Golos Text Medium" panose="020B0603020202020204" pitchFamily="34" charset="0"/>
                <a:ea typeface="Golos Text Medium" panose="020B0603020202020204" pitchFamily="34" charset="0"/>
              </a:rPr>
              <a:t>2</a:t>
            </a:r>
            <a:r>
              <a:rPr lang="ru-RU" sz="3200" dirty="0">
                <a:latin typeface="Golos Text Medium" panose="020B0603020202020204" pitchFamily="34" charset="0"/>
                <a:ea typeface="Golos Text Medium" panose="020B0603020202020204" pitchFamily="34" charset="0"/>
              </a:rPr>
              <a:t>Организация 2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37280" y="378152"/>
            <a:ext cx="4063392" cy="2844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66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rgbClr val="CBB8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113</TotalTime>
  <Words>15</Words>
  <Application>Microsoft Office PowerPoint</Application>
  <PresentationFormat>Произвольный</PresentationFormat>
  <Paragraphs>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 Light</vt:lpstr>
      <vt:lpstr>Golos Text</vt:lpstr>
      <vt:lpstr>Golos Text Medium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Антон Фрик</dc:creator>
  <cp:lastModifiedBy>mifm</cp:lastModifiedBy>
  <cp:revision>5</cp:revision>
  <dcterms:created xsi:type="dcterms:W3CDTF">2023-09-21T14:57:14Z</dcterms:created>
  <dcterms:modified xsi:type="dcterms:W3CDTF">2023-09-25T13:00:09Z</dcterms:modified>
</cp:coreProperties>
</file>